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7c2366ca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7c2366ca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://drive.google.com/file/d/1IaJBTiylJyx3M58yU8rw6HNV837pZ8D7/view" TargetMode="External"/><Relationship Id="rId10" Type="http://schemas.openxmlformats.org/officeDocument/2006/relationships/hyperlink" Target="http://drive.google.com/file/d/1TsJvUrcpjp4Yug9xKeormorONIxsSTt1/view" TargetMode="External"/><Relationship Id="rId13" Type="http://schemas.openxmlformats.org/officeDocument/2006/relationships/hyperlink" Target="http://drive.google.com/file/d/12JsIyOgtgXQGWj6gfGsknEQaWs320qHL/view" TargetMode="External"/><Relationship Id="rId12" Type="http://schemas.openxmlformats.org/officeDocument/2006/relationships/hyperlink" Target="http://drive.google.com/file/d/1Qg9HoYdC-a4o1fz_BHg4HNapN1xS80af/view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hyperlink" Target="http://drive.google.com/file/d/1rQ4_Tl384-3bwBDz6y23trwFXThmumDy/view" TargetMode="External"/><Relationship Id="rId9" Type="http://schemas.openxmlformats.org/officeDocument/2006/relationships/hyperlink" Target="http://drive.google.com/file/d/1TsJvUrcpjp4Yug9xKeormorONIxsSTt1/view" TargetMode="External"/><Relationship Id="rId1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hyperlink" Target="http://drive.google.com/file/d/1yWt3UmFZSpwle0_MrhxYW36O-uUX7cOq/view" TargetMode="External"/><Relationship Id="rId7" Type="http://schemas.openxmlformats.org/officeDocument/2006/relationships/hyperlink" Target="http://drive.google.com/file/d/1op86QsFmKnwPkisCuVDiVuQij0TzPd2d/view" TargetMode="External"/><Relationship Id="rId8" Type="http://schemas.openxmlformats.org/officeDocument/2006/relationships/hyperlink" Target="http://drive.google.com/file/d/1mhcQsnXQUR7b52KBfJJNbiN1pN4ejge7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200" y="0"/>
            <a:ext cx="2751800" cy="172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29375" y="4181475"/>
            <a:ext cx="271462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972325" y="1972325"/>
            <a:ext cx="44199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Morse Code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751197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4934200" y="152400"/>
            <a:ext cx="30672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is the word?</a:t>
            </a:r>
            <a:endParaRPr sz="2400"/>
          </a:p>
        </p:txBody>
      </p:sp>
      <p:sp>
        <p:nvSpPr>
          <p:cNvPr id="63" name="Google Shape;63;p14"/>
          <p:cNvSpPr txBox="1"/>
          <p:nvPr/>
        </p:nvSpPr>
        <p:spPr>
          <a:xfrm>
            <a:off x="4344250" y="799250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 dot sounds like</a:t>
            </a:r>
            <a:endParaRPr sz="1800"/>
          </a:p>
        </p:txBody>
      </p:sp>
      <p:sp>
        <p:nvSpPr>
          <p:cNvPr id="64" name="Google Shape;64;p14"/>
          <p:cNvSpPr txBox="1"/>
          <p:nvPr/>
        </p:nvSpPr>
        <p:spPr>
          <a:xfrm>
            <a:off x="4344250" y="1256494"/>
            <a:ext cx="23097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 dash sounds like</a:t>
            </a:r>
            <a:endParaRPr sz="1800"/>
          </a:p>
        </p:txBody>
      </p:sp>
      <p:sp>
        <p:nvSpPr>
          <p:cNvPr id="65" name="Google Shape;65;p14"/>
          <p:cNvSpPr txBox="1"/>
          <p:nvPr/>
        </p:nvSpPr>
        <p:spPr>
          <a:xfrm>
            <a:off x="4344250" y="1713738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Fast</a:t>
            </a:r>
            <a:endParaRPr sz="1800"/>
          </a:p>
        </p:txBody>
      </p:sp>
      <p:sp>
        <p:nvSpPr>
          <p:cNvPr id="66" name="Google Shape;66;p14"/>
          <p:cNvSpPr txBox="1"/>
          <p:nvPr/>
        </p:nvSpPr>
        <p:spPr>
          <a:xfrm>
            <a:off x="4344250" y="2170981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Slower</a:t>
            </a:r>
            <a:endParaRPr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4344250" y="4457200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Letter 5</a:t>
            </a:r>
            <a:endParaRPr sz="1800"/>
          </a:p>
        </p:txBody>
      </p:sp>
      <p:sp>
        <p:nvSpPr>
          <p:cNvPr id="68" name="Google Shape;68;p14"/>
          <p:cNvSpPr txBox="1"/>
          <p:nvPr/>
        </p:nvSpPr>
        <p:spPr>
          <a:xfrm>
            <a:off x="4344250" y="3999956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Letter 4</a:t>
            </a:r>
            <a:endParaRPr sz="1800"/>
          </a:p>
        </p:txBody>
      </p:sp>
      <p:sp>
        <p:nvSpPr>
          <p:cNvPr id="69" name="Google Shape;69;p14"/>
          <p:cNvSpPr txBox="1"/>
          <p:nvPr/>
        </p:nvSpPr>
        <p:spPr>
          <a:xfrm>
            <a:off x="4344250" y="3085469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Letter 2</a:t>
            </a:r>
            <a:endParaRPr sz="1800"/>
          </a:p>
        </p:txBody>
      </p:sp>
      <p:sp>
        <p:nvSpPr>
          <p:cNvPr id="70" name="Google Shape;70;p14"/>
          <p:cNvSpPr txBox="1"/>
          <p:nvPr/>
        </p:nvSpPr>
        <p:spPr>
          <a:xfrm>
            <a:off x="4344250" y="3542713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Letter 3</a:t>
            </a:r>
            <a:endParaRPr sz="1800"/>
          </a:p>
        </p:txBody>
      </p:sp>
      <p:sp>
        <p:nvSpPr>
          <p:cNvPr id="71" name="Google Shape;71;p14"/>
          <p:cNvSpPr txBox="1"/>
          <p:nvPr/>
        </p:nvSpPr>
        <p:spPr>
          <a:xfrm>
            <a:off x="4344250" y="2628225"/>
            <a:ext cx="2023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Letter 1</a:t>
            </a:r>
            <a:endParaRPr sz="1800"/>
          </a:p>
        </p:txBody>
      </p:sp>
      <p:pic>
        <p:nvPicPr>
          <p:cNvPr id="72" name="Google Shape;72;p14" title="how a dot sounds.wav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1800" y="7511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 title="how a dash sounds.wav">
            <a:hlinkClick r:id="rId6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1800" y="1256494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 title="letter H.wav">
            <a:hlinkClick r:id="rId7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4725" y="2628194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 title="Letter E.wav">
            <a:hlinkClick r:id="rId8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4725" y="308546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 title="Letter L.wav">
            <a:hlinkClick r:id="rId9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4725" y="3542694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 title="Letter L.wav">
            <a:hlinkClick r:id="rId10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4725" y="399991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 title="Letter O.wav">
            <a:hlinkClick r:id="rId11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44725" y="4457144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 title="hello 5 words per second.wav">
            <a:hlinkClick r:id="rId12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39200" y="220921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 title="hello 25 words per second.wav">
            <a:hlinkClick r:id="rId13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39200" y="1684706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090725" y="2950900"/>
            <a:ext cx="2921625" cy="18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